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2730820"/>
            <a:ext cx="11485549" cy="1198880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主要介绍了美国作家塔拉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韦斯特弗在她的书中《你当像鸟飞往你的山》展示了她是如何应对困难的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并介绍了作者读完这本书之后的感想。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21" y="2816885"/>
            <a:ext cx="1917020" cy="46810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812" y="1268816"/>
            <a:ext cx="10764470" cy="1440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6311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grew up in an unusual family and felt limited by heavy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thoughts, 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you change your life story?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book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Educated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 writer Tara Westover shows us how she deals with hard times.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book talks about Westover’s life. Her father had a junkyard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废品场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Idaho, US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It’s a very small mountain village. Tara and her brothers and sisters worked every day. Before she turned 17,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had never travelled outside. None of the kids in her family had ever been to a school or a hospital. As she got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older,she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felt that she needed to get away from this uncomfortable situation.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Luckily, Westover’s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older brother taught her to read. With hard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work, Westover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to college on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scholarship,and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 got a PhD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博士学位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History at Cambridge University.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668910"/>
            <a:ext cx="11485549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 changed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her, 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life, 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of thinking and even her luck. After reading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to feel the deepest thanks for my 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education I got. Education allows girls like Westover to fly like birds toward their own goals. It allows us to get a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view, find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experiences, better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understand others and explore the wider world. I wish for all of us to be like free and powerful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birds, growing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changing through challenges and difficulties.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5467350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writing purpose of Paragraph 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 attract readers’ interest.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 collect Westover’s opinion.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 show how to deal with hard times.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To explain how to change one’s life story.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53375" y="908819"/>
            <a:ext cx="3905890" cy="37389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6592" y="830393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45" y="3496938"/>
            <a:ext cx="11485549" cy="2305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写作目的题。根据第一段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“If you grew up in an unusual family and felt limited by heavy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thoughts, how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would you change your life story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In the book </a:t>
            </a:r>
            <a:r>
              <a:rPr lang="en-US" altLang="zh-CN" b="1" i="1" dirty="0" err="1" smtClean="0">
                <a:solidFill>
                  <a:srgbClr val="FF0000"/>
                </a:solidFill>
                <a:ea typeface="Times New Roman" panose="02020603050405020304" pitchFamily="18" charset="0"/>
              </a:rPr>
              <a:t>Educated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the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US writer Tara Westover shows us how she deals with hard times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可知，文章的第一段引出了本文的话题，因此第一段的目的是吸引读者的兴趣。故选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45" y="3496938"/>
            <a:ext cx="11485549" cy="2305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段落大意题。根据第二段的最后一句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“With hard work, Westover went to college on a scholarship, and later got a PhD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博士学位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in History at Cambridge University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可知，通过努力学习，韦斯特弗获得奖学金上了大学，后来在剑桥大学获得了历史博士学位，所以她通过努力改变了自己的生活。故选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learn about Westover’s life from Paragraph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Her brother got a PhD in History.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She changed her life with hard work.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Her life in the village was comfortable.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She left the small village in childhood.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592" y="830393"/>
            <a:ext cx="386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45" y="4098937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主旨大意题。根据第三段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“Education changed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her, her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life, her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way of thinking and even her luck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可知，最后一段主要介绍了教育的力量。故选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348188"/>
            <a:ext cx="11485549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5207000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last paragraph mainly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Directions of birds’ flying.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ways of thinking.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Experiences of girls’ growing.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The power of education.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6398" y="1492122"/>
            <a:ext cx="3712598" cy="42230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6592" y="1432391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45" y="4242949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文章体裁题。本文主要介绍了美国作家塔拉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韦斯特弗在她的书中展示了她是如何应对困难的，并介绍了作者读完这本书之后的感想，故本文是一篇书评。故选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492200"/>
            <a:ext cx="11485549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4572000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 report.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book review.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science fiction.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reading plan.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6578" y="1642147"/>
            <a:ext cx="3123745" cy="36531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6592" y="1576403"/>
            <a:ext cx="386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58621" y="1795082"/>
            <a:ext cx="11485549" cy="1475105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endParaRPr lang="en-US" altLang="zh-CN" sz="12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Before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she turned 17, she had never travelled outside</a:t>
            </a:r>
            <a:r>
              <a:rPr lang="en-US" altLang="zh-CN" b="1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None of the kids in her family had ever been to a school or a hospital</a:t>
            </a:r>
            <a:r>
              <a:rPr lang="en-US" altLang="zh-CN" b="1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45" y="3196776"/>
            <a:ext cx="11485549" cy="645160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岁之前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她从未出过远门。她家里的孩子从来没有去过学校或医院。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45" y="3738906"/>
            <a:ext cx="11485549" cy="1197610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   had never travelled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had ever been to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都是动词的过去完成时，过去完成时表示</a:t>
            </a:r>
            <a:r>
              <a:rPr lang="en-US" altLang="zh-CN" b="1" dirty="0" smtClean="0">
                <a:latin typeface="+mn-ea"/>
              </a:rPr>
              <a:t>“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过去的过去</a:t>
            </a:r>
            <a:r>
              <a:rPr lang="en-US" altLang="zh-CN" b="1" dirty="0" smtClean="0">
                <a:latin typeface="+mn-ea"/>
              </a:rPr>
              <a:t>”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21" y="1703001"/>
            <a:ext cx="1897897" cy="430118"/>
          </a:xfrm>
          <a:prstGeom prst="rect">
            <a:avLst/>
          </a:prstGeom>
          <a:solidFill>
            <a:srgbClr val="E8F6FD"/>
          </a:solidFill>
        </p:spPr>
      </p:pic>
      <p:pic>
        <p:nvPicPr>
          <p:cNvPr id="5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13" y="3350303"/>
            <a:ext cx="932156" cy="287648"/>
          </a:xfrm>
          <a:prstGeom prst="rect">
            <a:avLst/>
          </a:prstGeom>
          <a:solidFill>
            <a:srgbClr val="E8F6FD"/>
          </a:solidFill>
        </p:spPr>
      </p:pic>
      <p:pic>
        <p:nvPicPr>
          <p:cNvPr id="6" name="分析.eps" descr="id:2147486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13" y="3937447"/>
            <a:ext cx="932156" cy="287648"/>
          </a:xfrm>
          <a:prstGeom prst="rect">
            <a:avLst/>
          </a:prstGeom>
          <a:solidFill>
            <a:srgbClr val="E8F6FD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2942</Words>
  <Application>WPS 演示</Application>
  <PresentationFormat>自定义</PresentationFormat>
  <Paragraphs>57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464</cp:revision>
  <dcterms:created xsi:type="dcterms:W3CDTF">2020-11-06T05:24:00Z</dcterms:created>
  <dcterms:modified xsi:type="dcterms:W3CDTF">2025-09-17T06:00:20Z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